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9" r:id="rId8"/>
    <p:sldId id="270" r:id="rId9"/>
    <p:sldId id="267" r:id="rId10"/>
    <p:sldId id="274" r:id="rId11"/>
    <p:sldId id="268" r:id="rId12"/>
    <p:sldId id="275" r:id="rId13"/>
    <p:sldId id="281" r:id="rId14"/>
    <p:sldId id="261" r:id="rId15"/>
    <p:sldId id="262" r:id="rId16"/>
    <p:sldId id="263" r:id="rId17"/>
    <p:sldId id="264" r:id="rId18"/>
    <p:sldId id="265" r:id="rId19"/>
    <p:sldId id="266" r:id="rId20"/>
    <p:sldId id="272" r:id="rId21"/>
    <p:sldId id="277" r:id="rId22"/>
    <p:sldId id="278" r:id="rId23"/>
    <p:sldId id="279" r:id="rId24"/>
    <p:sldId id="280" r:id="rId25"/>
    <p:sldId id="27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0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47658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9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21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43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331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26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15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477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8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57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4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1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4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1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5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4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9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en.wikipedia.org/wiki/Integrated_development_environmen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2964" y="2372271"/>
            <a:ext cx="7498935" cy="1890203"/>
          </a:xfrm>
        </p:spPr>
        <p:txBody>
          <a:bodyPr/>
          <a:lstStyle/>
          <a:p>
            <a:r>
              <a:rPr lang="en-US" dirty="0" smtClean="0"/>
              <a:t>Swe</a:t>
            </a:r>
            <a:r>
              <a:rPr lang="en-US" dirty="0" smtClean="0"/>
              <a:t>pt Frequency Capacitive Touch Sensing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Naman</a:t>
            </a:r>
            <a:r>
              <a:rPr lang="en-US" dirty="0" smtClean="0"/>
              <a:t> </a:t>
            </a:r>
            <a:r>
              <a:rPr lang="en-US" dirty="0" err="1" smtClean="0"/>
              <a:t>Kalkhuria</a:t>
            </a:r>
            <a:r>
              <a:rPr lang="en-US" dirty="0" smtClean="0"/>
              <a:t> (IEC2010065)</a:t>
            </a:r>
          </a:p>
          <a:p>
            <a:r>
              <a:rPr lang="en-US" dirty="0" err="1" smtClean="0"/>
              <a:t>Prathak</a:t>
            </a:r>
            <a:r>
              <a:rPr lang="en-US" dirty="0" smtClean="0"/>
              <a:t> </a:t>
            </a:r>
            <a:r>
              <a:rPr lang="en-US" dirty="0" err="1" smtClean="0"/>
              <a:t>Rastogi</a:t>
            </a:r>
            <a:r>
              <a:rPr lang="en-US" dirty="0" smtClean="0"/>
              <a:t> (IEC2010093)</a:t>
            </a:r>
          </a:p>
          <a:p>
            <a:r>
              <a:rPr lang="en-US" dirty="0" err="1" smtClean="0"/>
              <a:t>Prashant</a:t>
            </a:r>
            <a:r>
              <a:rPr lang="en-US" dirty="0" smtClean="0"/>
              <a:t> Mishra (IEC2010096)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630" y="1151766"/>
            <a:ext cx="964406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231765" y="856283"/>
            <a:ext cx="18213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Mini-Project</a:t>
            </a:r>
          </a:p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Presentation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09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1" y="0"/>
            <a:ext cx="7704667" cy="6964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Block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57321" y="2855976"/>
            <a:ext cx="6139585" cy="1820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73" y="1772762"/>
            <a:ext cx="5156211" cy="398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27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Swept Frequency Capacitive Sensing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Here, we </a:t>
            </a:r>
            <a:r>
              <a:rPr lang="en-US" dirty="0"/>
              <a:t>monitor the response to capacitive human touch over a range of frequencies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3" y="728600"/>
            <a:ext cx="2693977" cy="22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9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Operating Ranges: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PWM output frequency range: 0 to 100 KHz</a:t>
            </a:r>
          </a:p>
          <a:p>
            <a:r>
              <a:rPr lang="en-US" dirty="0" smtClean="0"/>
              <a:t>Envelope Detector Capacitor discharging 1/</a:t>
            </a:r>
            <a:r>
              <a:rPr lang="el-GR" dirty="0" smtClean="0"/>
              <a:t>τ</a:t>
            </a:r>
            <a:r>
              <a:rPr lang="en-US" dirty="0" smtClean="0"/>
              <a:t> = 100Hz</a:t>
            </a:r>
          </a:p>
          <a:p>
            <a:r>
              <a:rPr lang="en-US" dirty="0" smtClean="0"/>
              <a:t>ADC operating frequency = 200KHz</a:t>
            </a:r>
          </a:p>
          <a:p>
            <a:r>
              <a:rPr lang="en-US" dirty="0" smtClean="0"/>
              <a:t>GUI update rate = 1Khz</a:t>
            </a:r>
          </a:p>
        </p:txBody>
      </p:sp>
    </p:spTree>
    <p:extLst>
      <p:ext uri="{BB962C8B-B14F-4D97-AF65-F5344CB8AC3E}">
        <p14:creationId xmlns:p14="http://schemas.microsoft.com/office/powerpoint/2010/main" val="2812305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Configurations we are studying on the coffee cup: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Touch</a:t>
            </a:r>
          </a:p>
          <a:p>
            <a:r>
              <a:rPr lang="en-US" dirty="0" smtClean="0"/>
              <a:t>One Finger Touch</a:t>
            </a:r>
          </a:p>
          <a:p>
            <a:r>
              <a:rPr lang="en-US" dirty="0" smtClean="0"/>
              <a:t>Three Finger Pinch</a:t>
            </a:r>
          </a:p>
          <a:p>
            <a:r>
              <a:rPr lang="en-US" dirty="0" smtClean="0"/>
              <a:t>Grab</a:t>
            </a:r>
          </a:p>
          <a:p>
            <a:r>
              <a:rPr lang="en-US" dirty="0" smtClean="0"/>
              <a:t>Finger in Water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54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87110"/>
            <a:ext cx="7704667" cy="957130"/>
          </a:xfrm>
        </p:spPr>
        <p:txBody>
          <a:bodyPr/>
          <a:lstStyle/>
          <a:p>
            <a:r>
              <a:rPr lang="en-US" dirty="0" smtClean="0"/>
              <a:t>Micro-controller Board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1556047"/>
            <a:ext cx="7704667" cy="614585"/>
          </a:xfrm>
        </p:spPr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Uno R3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04" y="1556047"/>
            <a:ext cx="929640" cy="690245"/>
          </a:xfrm>
          <a:prstGeom prst="rect">
            <a:avLst/>
          </a:prstGeom>
          <a:noFill/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19" y="2807792"/>
            <a:ext cx="6328410" cy="2575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4115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042" y="217918"/>
            <a:ext cx="7704667" cy="69648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Specs: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050898"/>
              </p:ext>
            </p:extLst>
          </p:nvPr>
        </p:nvGraphicFramePr>
        <p:xfrm>
          <a:off x="962589" y="1076778"/>
          <a:ext cx="7704136" cy="50955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52068"/>
                <a:gridCol w="3852068"/>
              </a:tblGrid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Microcontroller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ATmega328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Operating Voltage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5V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Input Voltage (recommended)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7-12V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Input Voltage (limits)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6-20V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Digital I/O Pins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 (of which 6 provide PWM output)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Analog Input Pins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DC Current per I/O Pin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 mA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DC Current for 3.3V Pin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 mA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700474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Flash Memory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32 KB (ATmega328) of which 0.5 KB used by boot loader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SRAM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 KB (ATmega328)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EEPROM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 KB (ATmega328)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  <a:tr h="39955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Clock Speed</a:t>
                      </a:r>
                      <a:endParaRPr lang="en-IN" sz="1400" b="1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  <a:spcAft>
                          <a:spcPts val="10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 MHz</a:t>
                      </a:r>
                      <a:endParaRPr lang="en-IN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9525" marR="9525" marT="9525" marB="9525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833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50306"/>
          </a:xfrm>
        </p:spPr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756" y="1667140"/>
            <a:ext cx="3717420" cy="46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69" y="675829"/>
            <a:ext cx="7974961" cy="52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7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046859"/>
          </a:xfrm>
        </p:spPr>
        <p:txBody>
          <a:bodyPr/>
          <a:lstStyle/>
          <a:p>
            <a:r>
              <a:rPr lang="en-US" dirty="0" smtClean="0"/>
              <a:t>Processing Programming Language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080" y="2965392"/>
            <a:ext cx="7934770" cy="2452642"/>
          </a:xfrm>
        </p:spPr>
        <p:txBody>
          <a:bodyPr>
            <a:normAutofit/>
          </a:bodyPr>
          <a:lstStyle/>
          <a:p>
            <a:r>
              <a:rPr lang="en-IN" dirty="0"/>
              <a:t>Processing is for writing software to make images, animations, and interactions</a:t>
            </a:r>
            <a:r>
              <a:rPr lang="en-IN" dirty="0" smtClean="0"/>
              <a:t>.</a:t>
            </a:r>
          </a:p>
          <a:p>
            <a:r>
              <a:rPr lang="en-US" dirty="0"/>
              <a:t>Processing includes a </a:t>
            </a:r>
            <a:r>
              <a:rPr lang="en-US" i="1" dirty="0"/>
              <a:t>sketchbook</a:t>
            </a:r>
            <a:r>
              <a:rPr lang="en-US" dirty="0"/>
              <a:t>, a minimal alternative to an </a:t>
            </a:r>
            <a:r>
              <a:rPr lang="en-US" u="sng" dirty="0">
                <a:hlinkClick r:id="rId2" tooltip="Integrated development environment"/>
              </a:rPr>
              <a:t>integrated development environment</a:t>
            </a:r>
            <a:r>
              <a:rPr lang="en-US" dirty="0"/>
              <a:t> (IDE) for organizing projects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419" y="1504060"/>
            <a:ext cx="890093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4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029767"/>
          </a:xfrm>
        </p:spPr>
        <p:txBody>
          <a:bodyPr/>
          <a:lstStyle/>
          <a:p>
            <a:r>
              <a:rPr lang="en-US" dirty="0" smtClean="0"/>
              <a:t>Processing IDE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159" y="1669280"/>
            <a:ext cx="3414614" cy="41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371601"/>
            <a:ext cx="7514035" cy="49832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Abstract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612" y="2178109"/>
            <a:ext cx="6793906" cy="23431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our project, we are implementing the technique of Swept Frequency Capacitive Sensing.</a:t>
            </a:r>
          </a:p>
          <a:p>
            <a:r>
              <a:rPr lang="en-US" dirty="0" smtClean="0"/>
              <a:t>We are going to use </a:t>
            </a:r>
            <a:r>
              <a:rPr lang="en-US" dirty="0" err="1" smtClean="0"/>
              <a:t>Arduino</a:t>
            </a:r>
            <a:r>
              <a:rPr lang="en-US" dirty="0" smtClean="0"/>
              <a:t> Uno Board as Micro-controller board and we are going to use Processing programming language for making a GUI for the module.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55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162" y="241540"/>
            <a:ext cx="4167837" cy="862641"/>
          </a:xfrm>
        </p:spPr>
        <p:txBody>
          <a:bodyPr/>
          <a:lstStyle/>
          <a:p>
            <a:r>
              <a:rPr lang="en-US" dirty="0" smtClean="0"/>
              <a:t>GUINO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162" y="1207699"/>
            <a:ext cx="4167837" cy="2786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1161" y="4399472"/>
            <a:ext cx="41678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Custom design your interface from the </a:t>
            </a:r>
            <a:r>
              <a:rPr lang="en-IN" dirty="0" err="1"/>
              <a:t>Arduino</a:t>
            </a:r>
            <a:r>
              <a:rPr lang="en-IN" dirty="0"/>
              <a:t> board</a:t>
            </a:r>
            <a:endParaRPr lang="en-IN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Visualize and manipulate </a:t>
            </a:r>
            <a:r>
              <a:rPr lang="en-IN" dirty="0" smtClean="0"/>
              <a:t>real time </a:t>
            </a:r>
            <a:r>
              <a:rPr lang="en-IN" dirty="0"/>
              <a:t>data </a:t>
            </a:r>
            <a:endParaRPr lang="en-IN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IN" dirty="0"/>
              <a:t>Save the parameters in the boards memory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188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862" y="2254729"/>
            <a:ext cx="5837208" cy="32834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from PWM pin: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3006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36761"/>
          </a:xfrm>
        </p:spPr>
        <p:txBody>
          <a:bodyPr/>
          <a:lstStyle/>
          <a:p>
            <a:r>
              <a:rPr lang="en-US" dirty="0" smtClean="0"/>
              <a:t>Distorted PWM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364" y="1711266"/>
            <a:ext cx="5814204" cy="327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41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121433"/>
          </a:xfrm>
        </p:spPr>
        <p:txBody>
          <a:bodyPr/>
          <a:lstStyle/>
          <a:p>
            <a:r>
              <a:rPr lang="en-US" dirty="0" smtClean="0"/>
              <a:t>OUTPUT after Envelope Detector: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73" y="2221479"/>
            <a:ext cx="6390185" cy="35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2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725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518" y="2553420"/>
            <a:ext cx="7704667" cy="19812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33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1845891"/>
            <a:ext cx="7704667" cy="5925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1999004"/>
          </a:xfrm>
        </p:spPr>
        <p:txBody>
          <a:bodyPr/>
          <a:lstStyle/>
          <a:p>
            <a:r>
              <a:rPr lang="en-US" dirty="0" smtClean="0"/>
              <a:t>Need of interaction</a:t>
            </a:r>
          </a:p>
          <a:p>
            <a:r>
              <a:rPr lang="en-US" dirty="0" smtClean="0"/>
              <a:t>Most common type of interaction is touch.</a:t>
            </a:r>
          </a:p>
          <a:p>
            <a:r>
              <a:rPr lang="en-US" dirty="0" smtClean="0"/>
              <a:t>To identify various configurations of touch.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998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1692067"/>
            <a:ext cx="7704667" cy="746334"/>
          </a:xfrm>
        </p:spPr>
        <p:txBody>
          <a:bodyPr/>
          <a:lstStyle/>
          <a:p>
            <a:r>
              <a:rPr lang="en-US" dirty="0" smtClean="0"/>
              <a:t>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084320"/>
          </a:xfrm>
        </p:spPr>
        <p:txBody>
          <a:bodyPr/>
          <a:lstStyle/>
          <a:p>
            <a:pPr lvl="0"/>
            <a:r>
              <a:rPr lang="en-US" dirty="0"/>
              <a:t>For detecting the touch on a door knob.</a:t>
            </a:r>
            <a:endParaRPr lang="en-IN" dirty="0"/>
          </a:p>
          <a:p>
            <a:pPr lvl="0"/>
            <a:r>
              <a:rPr lang="en-US" dirty="0"/>
              <a:t>For detecting configuration of fingers touching to each other.</a:t>
            </a:r>
            <a:endParaRPr lang="en-IN" dirty="0"/>
          </a:p>
          <a:p>
            <a:pPr lvl="0"/>
            <a:r>
              <a:rPr lang="en-US" dirty="0"/>
              <a:t>For detecting touch </a:t>
            </a:r>
            <a:r>
              <a:rPr lang="en-US" dirty="0" smtClean="0"/>
              <a:t>in</a:t>
            </a:r>
            <a:r>
              <a:rPr lang="en-US" dirty="0" smtClean="0"/>
              <a:t> liquid.</a:t>
            </a:r>
            <a:endParaRPr lang="en-IN" dirty="0"/>
          </a:p>
          <a:p>
            <a:pPr lvl="0"/>
            <a:r>
              <a:rPr lang="en-US" dirty="0"/>
              <a:t>For detecting the touch and configuration of touch on normal touch sensitive screens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982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10882"/>
          </a:xfrm>
        </p:spPr>
        <p:txBody>
          <a:bodyPr/>
          <a:lstStyle/>
          <a:p>
            <a:r>
              <a:rPr lang="en-US" dirty="0" smtClean="0"/>
              <a:t>Various Applications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26" y="1443630"/>
            <a:ext cx="2575560" cy="2331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26" y="3950897"/>
            <a:ext cx="2263140" cy="23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443630"/>
            <a:ext cx="2644140" cy="246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34" y="4174177"/>
            <a:ext cx="2866472" cy="18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78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1674975"/>
            <a:ext cx="7704667" cy="76342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768836"/>
            <a:ext cx="7704667" cy="1862985"/>
          </a:xfrm>
        </p:spPr>
        <p:txBody>
          <a:bodyPr>
            <a:normAutofit/>
          </a:bodyPr>
          <a:lstStyle/>
          <a:p>
            <a:r>
              <a:rPr lang="en-US" dirty="0" smtClean="0"/>
              <a:t>Using Micro-controller in place of DSP in </a:t>
            </a:r>
            <a:r>
              <a:rPr lang="en-US" i="1" dirty="0" smtClean="0"/>
              <a:t>Swept Frequency Capacitive Sensing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Multi-touch and touch configuration sensing.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882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Conventional Touch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7" y="2857775"/>
            <a:ext cx="5730737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SFCS Touch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097" y="2577454"/>
            <a:ext cx="5730737" cy="2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0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87038"/>
          </a:xfrm>
        </p:spPr>
        <p:txBody>
          <a:bodyPr/>
          <a:lstStyle/>
          <a:p>
            <a:r>
              <a:rPr lang="en-US" dirty="0" smtClean="0"/>
              <a:t>Circuit Diagram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674" y="1444239"/>
            <a:ext cx="6961584" cy="49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42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182</TotalTime>
  <Words>372</Words>
  <Application>Microsoft Office PowerPoint</Application>
  <PresentationFormat>On-screen Show (4:3)</PresentationFormat>
  <Paragraphs>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Corbel</vt:lpstr>
      <vt:lpstr>Mangal</vt:lpstr>
      <vt:lpstr>Times New Roman</vt:lpstr>
      <vt:lpstr>Parallax</vt:lpstr>
      <vt:lpstr>Swept Frequency Capacitive Touch Sensing</vt:lpstr>
      <vt:lpstr>Abstract</vt:lpstr>
      <vt:lpstr>Motivation</vt:lpstr>
      <vt:lpstr>Scope</vt:lpstr>
      <vt:lpstr>Various Applications</vt:lpstr>
      <vt:lpstr>Introduction</vt:lpstr>
      <vt:lpstr>Conventional Touch</vt:lpstr>
      <vt:lpstr>SFCS Touch</vt:lpstr>
      <vt:lpstr>Circuit Diagram</vt:lpstr>
      <vt:lpstr>Block Diagram</vt:lpstr>
      <vt:lpstr>Sensing</vt:lpstr>
      <vt:lpstr>Various Operating Ranges:</vt:lpstr>
      <vt:lpstr>Various Configurations we are studying on the coffee cup:</vt:lpstr>
      <vt:lpstr>Micro-controller Board</vt:lpstr>
      <vt:lpstr>Arduino Specs:</vt:lpstr>
      <vt:lpstr>Arduino IDE</vt:lpstr>
      <vt:lpstr>PowerPoint Presentation</vt:lpstr>
      <vt:lpstr>Processing Programming Language</vt:lpstr>
      <vt:lpstr>Processing IDE</vt:lpstr>
      <vt:lpstr>GUINO</vt:lpstr>
      <vt:lpstr>Input from PWM pin:</vt:lpstr>
      <vt:lpstr>Distorted PWM</vt:lpstr>
      <vt:lpstr>OUTPUT after Envelope Detector: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Micro-controller based Touch-Sensing</dc:title>
  <dc:creator>PRATHAK</dc:creator>
  <cp:lastModifiedBy>PRATHAK</cp:lastModifiedBy>
  <cp:revision>16</cp:revision>
  <dcterms:created xsi:type="dcterms:W3CDTF">2013-02-24T10:20:19Z</dcterms:created>
  <dcterms:modified xsi:type="dcterms:W3CDTF">2013-05-03T21:44:44Z</dcterms:modified>
</cp:coreProperties>
</file>